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97" r:id="rId5"/>
    <p:sldId id="29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99" r:id="rId20"/>
    <p:sldId id="272" r:id="rId21"/>
    <p:sldId id="273" r:id="rId22"/>
    <p:sldId id="274" r:id="rId23"/>
    <p:sldId id="275" r:id="rId24"/>
    <p:sldId id="276" r:id="rId25"/>
    <p:sldId id="277" r:id="rId26"/>
    <p:sldId id="279" r:id="rId27"/>
    <p:sldId id="304" r:id="rId28"/>
    <p:sldId id="305" r:id="rId29"/>
    <p:sldId id="280" r:id="rId30"/>
    <p:sldId id="281" r:id="rId31"/>
    <p:sldId id="282" r:id="rId32"/>
    <p:sldId id="283" r:id="rId33"/>
    <p:sldId id="284" r:id="rId34"/>
    <p:sldId id="285" r:id="rId35"/>
    <p:sldId id="302" r:id="rId36"/>
    <p:sldId id="303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301" r:id="rId48"/>
    <p:sldId id="300" r:id="rId49"/>
    <p:sldId id="296" r:id="rId50"/>
  </p:sldIdLst>
  <p:sldSz cx="9144000" cy="6858000" type="screen4x3"/>
  <p:notesSz cx="6858000" cy="9144000"/>
  <p:photoAlbum layout="1pic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67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25FA26C-662F-49A8-B422-CAF489321F44}" type="datetimeFigureOut">
              <a:rPr lang="en-US" smtClean="0"/>
              <a:t>9/14/2019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C19792D-835F-4500-98CC-6819929AC87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FA26C-662F-49A8-B422-CAF489321F44}" type="datetimeFigureOut">
              <a:rPr lang="en-US" smtClean="0"/>
              <a:t>9/14/2019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9792D-835F-4500-98CC-6819929AC8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FA26C-662F-49A8-B422-CAF489321F44}" type="datetimeFigureOut">
              <a:rPr lang="en-US" smtClean="0"/>
              <a:t>9/14/2019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C19792D-835F-4500-98CC-6819929AC8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FA26C-662F-49A8-B422-CAF489321F44}" type="datetimeFigureOut">
              <a:rPr lang="en-US" smtClean="0"/>
              <a:t>9/14/2019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9792D-835F-4500-98CC-6819929AC87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25FA26C-662F-49A8-B422-CAF489321F44}" type="datetimeFigureOut">
              <a:rPr lang="en-US" smtClean="0"/>
              <a:t>9/14/2019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C19792D-835F-4500-98CC-6819929AC87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FA26C-662F-49A8-B422-CAF489321F44}" type="datetimeFigureOut">
              <a:rPr lang="en-US" smtClean="0"/>
              <a:t>9/14/2019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9792D-835F-4500-98CC-6819929AC87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FA26C-662F-49A8-B422-CAF489321F44}" type="datetimeFigureOut">
              <a:rPr lang="en-US" smtClean="0"/>
              <a:t>9/14/2019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9792D-835F-4500-98CC-6819929AC87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FA26C-662F-49A8-B422-CAF489321F44}" type="datetimeFigureOut">
              <a:rPr lang="en-US" smtClean="0"/>
              <a:t>9/14/2019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9792D-835F-4500-98CC-6819929AC87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FA26C-662F-49A8-B422-CAF489321F44}" type="datetimeFigureOut">
              <a:rPr lang="en-US" smtClean="0"/>
              <a:t>9/14/2019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9792D-835F-4500-98CC-6819929AC8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FA26C-662F-49A8-B422-CAF489321F44}" type="datetimeFigureOut">
              <a:rPr lang="en-US" smtClean="0"/>
              <a:t>9/14/2019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C19792D-835F-4500-98CC-6819929AC87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FA26C-662F-49A8-B422-CAF489321F44}" type="datetimeFigureOut">
              <a:rPr lang="en-US" smtClean="0"/>
              <a:t>9/14/2019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9792D-835F-4500-98CC-6819929AC87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525FA26C-662F-49A8-B422-CAF489321F44}" type="datetimeFigureOut">
              <a:rPr lang="en-US" smtClean="0"/>
              <a:t>9/14/2019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5C19792D-835F-4500-98CC-6819929AC87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152400"/>
            <a:ext cx="1981200" cy="6248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With thanks    to photo journalists Edwin Gray and Earl C. Holley and Gregory L. </a:t>
            </a:r>
            <a:r>
              <a:rPr lang="en-US" dirty="0" err="1" smtClean="0"/>
              <a:t>Littell</a:t>
            </a:r>
            <a:r>
              <a:rPr lang="en-US" dirty="0" smtClean="0"/>
              <a:t> for the loan of this resource for archival purposes to  the West Falmouth Library, Inc.</a:t>
            </a:r>
          </a:p>
          <a:p>
            <a:r>
              <a:rPr lang="en-US" dirty="0" smtClean="0"/>
              <a:t>(Digital copy scanned on 9/16/2019 by Renee Voorhees</a:t>
            </a:r>
          </a:p>
          <a:p>
            <a:r>
              <a:rPr lang="en-US" dirty="0" smtClean="0"/>
              <a:t>WFL Archivist)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FALMOUTH AND THE </a:t>
            </a:r>
            <a:br>
              <a:rPr lang="en-US" dirty="0" smtClean="0"/>
            </a:br>
            <a:r>
              <a:rPr lang="en-US" dirty="0" smtClean="0"/>
              <a:t>HURRICANE OF 1944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14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41388"/>
            <a:ext cx="7772400" cy="4975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873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69950"/>
            <a:ext cx="7772400" cy="51165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992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50900"/>
            <a:ext cx="7772400" cy="5156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409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38" y="685800"/>
            <a:ext cx="70199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784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0" y="685800"/>
            <a:ext cx="75549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400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60413"/>
            <a:ext cx="7772400" cy="5337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275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5025"/>
            <a:ext cx="7772400" cy="5187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308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33450"/>
            <a:ext cx="7772400" cy="49895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287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7772400" cy="5029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211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rlvoo_000\Pictures\Hurricane 1944\img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" y="766763"/>
            <a:ext cx="7510463" cy="532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417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0"/>
            <a:ext cx="7772400" cy="5257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340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92175"/>
            <a:ext cx="7772400" cy="5073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062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73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51" b="18319"/>
          <a:stretch/>
        </p:blipFill>
        <p:spPr>
          <a:xfrm rot="16200000">
            <a:off x="1996746" y="-419871"/>
            <a:ext cx="5029202" cy="76977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814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74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9" b="31944"/>
          <a:stretch/>
        </p:blipFill>
        <p:spPr>
          <a:xfrm>
            <a:off x="609600" y="685800"/>
            <a:ext cx="7833225" cy="5105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892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85825"/>
            <a:ext cx="7772400" cy="5086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617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54075"/>
            <a:ext cx="7772400" cy="5148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508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79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11" r="18584"/>
          <a:stretch/>
        </p:blipFill>
        <p:spPr>
          <a:xfrm>
            <a:off x="563880" y="685800"/>
            <a:ext cx="7848600" cy="51093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48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685800"/>
            <a:ext cx="77343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702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rlvoo_000\Pictures\Hurricane 1944\img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768350"/>
            <a:ext cx="8113713" cy="532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2048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rlvoo_000\Pictures\Hurricane 1944\img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739775"/>
            <a:ext cx="8169275" cy="537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2226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82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0" b="31944"/>
          <a:stretch/>
        </p:blipFill>
        <p:spPr>
          <a:xfrm>
            <a:off x="685800" y="617220"/>
            <a:ext cx="7721794" cy="5257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014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48640"/>
            <a:ext cx="8123114" cy="5486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640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88975"/>
            <a:ext cx="7772400" cy="5478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357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85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8" r="428" b="31389"/>
          <a:stretch/>
        </p:blipFill>
        <p:spPr>
          <a:xfrm>
            <a:off x="457200" y="609600"/>
            <a:ext cx="804851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663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86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78" r="20717"/>
          <a:stretch/>
        </p:blipFill>
        <p:spPr>
          <a:xfrm>
            <a:off x="762000" y="838200"/>
            <a:ext cx="7660149" cy="518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362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87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9" b="31100"/>
          <a:stretch/>
        </p:blipFill>
        <p:spPr>
          <a:xfrm>
            <a:off x="762000" y="838200"/>
            <a:ext cx="7638284" cy="518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68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5" y="685800"/>
            <a:ext cx="767556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389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rlvoo_000\Pictures\Hurricane 1944\img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08" y="795528"/>
            <a:ext cx="7949184" cy="526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9956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rlvoo_000\Pictures\Hurricane 1944\img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722313"/>
            <a:ext cx="8058150" cy="541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5325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90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6" b="30556"/>
          <a:stretch/>
        </p:blipFill>
        <p:spPr>
          <a:xfrm>
            <a:off x="606584" y="685800"/>
            <a:ext cx="7856538" cy="533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632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68363"/>
            <a:ext cx="7772400" cy="5121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33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73125"/>
            <a:ext cx="7772400" cy="5110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913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lvoo_000\Pictures\Hurricane 1944\img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730250"/>
            <a:ext cx="7745413" cy="539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1487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6613"/>
            <a:ext cx="7772400" cy="5184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02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50888"/>
            <a:ext cx="7772400" cy="5356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768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97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22" r="24457"/>
          <a:stretch/>
        </p:blipFill>
        <p:spPr>
          <a:xfrm>
            <a:off x="762000" y="762000"/>
            <a:ext cx="7589159" cy="5410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419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74713"/>
            <a:ext cx="7772400" cy="51069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569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99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78" r="18100"/>
          <a:stretch/>
        </p:blipFill>
        <p:spPr>
          <a:xfrm>
            <a:off x="762000" y="762000"/>
            <a:ext cx="7664855" cy="5029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539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1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96925"/>
            <a:ext cx="7772400" cy="5264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635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1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85813"/>
            <a:ext cx="7772400" cy="5286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867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lvoo_000\Pictures\Hurricane 1944\img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731838"/>
            <a:ext cx="8150225" cy="539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1968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lvoo_000\Pictures\Hurricane 1944\img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08" y="771144"/>
            <a:ext cx="7644384" cy="531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2396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1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31863"/>
            <a:ext cx="7772400" cy="4994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56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lvoo_000\Pictures\Hurricane 1944\im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776288"/>
            <a:ext cx="8186737" cy="530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60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71525"/>
            <a:ext cx="7772400" cy="5313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915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46150"/>
            <a:ext cx="7772400" cy="4965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150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63588"/>
            <a:ext cx="7772400" cy="5329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355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50900"/>
            <a:ext cx="7772400" cy="5156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611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id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122</TotalTime>
  <Words>49</Words>
  <Application>Microsoft Office PowerPoint</Application>
  <PresentationFormat>On-screen Show (4:3)</PresentationFormat>
  <Paragraphs>4</Paragraphs>
  <Slides>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Grid</vt:lpstr>
      <vt:lpstr>FALMOUTH AND THE  HURRICANE OF 1944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Windows User</dc:creator>
  <cp:lastModifiedBy>Windows User</cp:lastModifiedBy>
  <cp:revision>7</cp:revision>
  <dcterms:created xsi:type="dcterms:W3CDTF">2019-09-14T17:49:07Z</dcterms:created>
  <dcterms:modified xsi:type="dcterms:W3CDTF">2019-09-14T19:51:13Z</dcterms:modified>
</cp:coreProperties>
</file>